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B2B2A0-BBEC-E766-04EA-24B40CBFE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3577496-42D1-011F-D786-27A8803C8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2DC1C1-895E-CB76-E7F0-5C9B961E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C3580F-E0B1-F703-CA6C-1D002CED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850A45-E939-AA0E-87AA-A60B062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94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8A31E6-8B01-051D-87E6-5445E399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EF72F3-C21D-BBE7-E1E7-55FA20177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FD7661D-D062-A1FC-4787-45A3CCC4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D557BD-56DA-2404-F4CB-A0302AFC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C7E883-3159-6784-AAAC-3E63248B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451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8EDDE8-75C7-09DE-E041-108EDC4A3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F0C7A8B-2D67-10E5-E756-AA91ECEEE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97E6AD7-F55B-FCB6-EBCA-A8D646F8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B791F3-608F-EAAC-5AB6-6472DC8F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D91A4F-48CB-FF81-0B92-1A4C31CA4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70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350568-82EF-44AC-B233-36CF0A752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1FCC6-0A7F-1B52-4426-224A90AA8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C175CC-5CA4-E8D2-44CC-63C24452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CB84743-4643-F97E-485A-9587EB1E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023139-ADE2-06A6-EFCE-EE0AB27F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7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1635FF-6598-04AC-C201-B4EA2312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DECF6C-0C7A-0CA7-4ECB-B1C0FC004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F28BFE-BA08-52C1-6E74-1FC83BA02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7FECD6-E154-5AC8-E449-60D924B6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863FE7-D44E-3985-C961-ABEE12FF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166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630BC1-7702-7CB9-9957-C8E0FC60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38EB67-8761-B29C-8947-94FDD4BDE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3085229-8AB9-21CE-063F-28FD30F1B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82D874D-9BA8-756F-A0DD-BFA012D46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F78D44-B51A-6EB4-9E98-4D2405A3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1A51AC-A20C-FC83-556D-CACD264A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48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C80104-E456-0C98-9C66-66540486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C7A5AA-BDB1-D933-0AC3-8869324D7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150A37D-4070-FC36-DD0E-3E50083CC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BFA7171-E1FB-3FA7-D5AD-8D6381134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09DCED-831C-7B4B-5D8F-5524CE2E1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920194E-09A2-45AC-361C-D594090E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4AA2031-C7D9-52A7-9EC7-3E222935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9C70195-E563-CAE5-B746-6785EDF9C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5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A53AA3-5E13-840B-30A7-6DD42567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AFA9E26-0187-9655-4167-9C078FC2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3530EB8-9653-5BA2-49E9-39BB7AF4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5BD2370-1BCD-4222-6232-BAE21B02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59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1877CC7-C9ED-DABE-1025-DCB9B77D5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5950589-5FE3-3E4E-5A0F-0B7D38EC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F1F744-5DC9-1BB7-BED7-71CBBE3BC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36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45A15-A93E-FEC6-3679-DF9A533DE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D460D-B004-E316-9803-0419BBD50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D5A1F3-2FFE-4253-759A-AAF720178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EFC229-A2D2-30FB-DFA0-DBC56E61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642124-B381-CB2F-2B6F-F4D2468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C27A48-3C63-03E2-6CA4-CD6BD3D6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35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B5E91B-FD63-4DCE-A5D6-830AB5F04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B0E165A-8449-9BDB-0B53-7B730F22F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BDF7FC-D273-2310-7728-07A47E676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69ED51-186C-BB00-9B9D-3D2CEB81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6D60D0-3D4F-D682-12A7-1E4218C2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23843AB-0E78-BAE6-7695-B36C1C18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67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4AC44DE-B38A-3DB6-A4E5-B8FF9FA3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A72474-A0BA-8955-3F97-65EF1D6D4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3C2A04-80A9-E5AF-DBD8-7919894D9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7582-2C81-4070-9696-4CE0B0C1BCF9}" type="datetimeFigureOut">
              <a:rPr lang="pl-PL" smtClean="0"/>
              <a:t>15.10.2023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394118-E60A-3863-7EB2-F3D898E86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9FB440-F573-1837-180E-9827642BB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FFA8-6B96-4D67-A81A-2CE22FA4CC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47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ymek mowy: prostokąt 3">
            <a:extLst>
              <a:ext uri="{FF2B5EF4-FFF2-40B4-BE49-F238E27FC236}">
                <a16:creationId xmlns:a16="http://schemas.microsoft.com/office/drawing/2014/main" id="{D16A4BA8-18E9-EFE5-8EE1-8B4B3369EAA2}"/>
              </a:ext>
            </a:extLst>
          </p:cNvPr>
          <p:cNvSpPr/>
          <p:nvPr/>
        </p:nvSpPr>
        <p:spPr>
          <a:xfrm>
            <a:off x="1924050" y="800099"/>
            <a:ext cx="8343900" cy="4586288"/>
          </a:xfrm>
          <a:prstGeom prst="wedgeRectCallou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8C887C1-26AA-DA67-C1C3-0BAC2137AFD3}"/>
              </a:ext>
            </a:extLst>
          </p:cNvPr>
          <p:cNvSpPr txBox="1"/>
          <p:nvPr/>
        </p:nvSpPr>
        <p:spPr>
          <a:xfrm>
            <a:off x="2388394" y="809893"/>
            <a:ext cx="74152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 dirty="0">
                <a:solidFill>
                  <a:srgbClr val="FF0000"/>
                </a:solidFill>
              </a:rPr>
              <a:t>UWAGA!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W dn. 16-22.Października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Biuro na ul. Lechickiej 14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Będzie nieczynne</a:t>
            </a:r>
          </a:p>
          <a:p>
            <a:pPr algn="ctr"/>
            <a:endParaRPr lang="pl-PL" sz="3200" b="1" dirty="0">
              <a:solidFill>
                <a:srgbClr val="FF0000"/>
              </a:solidFill>
            </a:endParaRP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Prosimy o kontakt telefoniczny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600 700 402</a:t>
            </a:r>
          </a:p>
        </p:txBody>
      </p:sp>
    </p:spTree>
    <p:extLst>
      <p:ext uri="{BB962C8B-B14F-4D97-AF65-F5344CB8AC3E}">
        <p14:creationId xmlns:p14="http://schemas.microsoft.com/office/powerpoint/2010/main" val="285677070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Panoramiczny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Butrym</dc:creator>
  <cp:lastModifiedBy>Tomasz Butrym</cp:lastModifiedBy>
  <cp:revision>1</cp:revision>
  <dcterms:created xsi:type="dcterms:W3CDTF">2023-10-15T19:21:52Z</dcterms:created>
  <dcterms:modified xsi:type="dcterms:W3CDTF">2023-10-15T19:28:58Z</dcterms:modified>
</cp:coreProperties>
</file>